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96B81E-E513-4A2A-9486-E20AADFEA985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64EB82-8E6B-4825-AFC3-BB2147165F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473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Расписание ЕГЭ 2023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3902164"/>
              </p:ext>
            </p:extLst>
          </p:nvPr>
        </p:nvGraphicFramePr>
        <p:xfrm>
          <a:off x="683568" y="1196755"/>
          <a:ext cx="7920880" cy="4593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177"/>
                <a:gridCol w="4568703"/>
              </a:tblGrid>
              <a:tr h="392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Дата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Экзамен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мая (пятница)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Литература, Химия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мая (понедельник)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июня (четверг)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база, Математика профиль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июня (понедельник)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История, Физика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июня (четверг)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июня (вторник)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 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(письменно),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/17 июня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 (говорение)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/20 июня  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ИКТ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38" t="27637" r="9776" b="19942"/>
          <a:stretch>
            <a:fillRect/>
          </a:stretch>
        </p:blipFill>
        <p:spPr bwMode="auto">
          <a:xfrm>
            <a:off x="7452320" y="47588"/>
            <a:ext cx="1482849" cy="148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 descr="Опубликованы проекты контрольных измерительных материалов ЕГЭ 2023 года"/>
          <p:cNvSpPr>
            <a:spLocks noChangeAspect="1" noChangeArrowheads="1"/>
          </p:cNvSpPr>
          <p:nvPr/>
        </p:nvSpPr>
        <p:spPr bwMode="auto">
          <a:xfrm>
            <a:off x="1536700" y="2649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36700" y="3411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9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692696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Продолжительность экзамена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45784459"/>
              </p:ext>
            </p:extLst>
          </p:nvPr>
        </p:nvGraphicFramePr>
        <p:xfrm>
          <a:off x="683568" y="1268760"/>
          <a:ext cx="7992887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026"/>
                <a:gridCol w="3996861"/>
              </a:tblGrid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Продолжительность экзамена</a:t>
                      </a:r>
                    </a:p>
                  </a:txBody>
                  <a:tcPr marL="68580" marR="68580" marT="0" marB="0"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 (профиль)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часа 55 минут (235 минут)</a:t>
                      </a:r>
                    </a:p>
                  </a:txBody>
                  <a:tcPr marL="68580" marR="68580" marT="0" marB="0"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ИКТ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часа 30 минут (210 минут)</a:t>
                      </a:r>
                    </a:p>
                  </a:txBody>
                  <a:tcPr marL="68580" marR="68580" marT="0" marB="0"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Английский язык (письменно)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часа 10 минут ( 190 минут)</a:t>
                      </a:r>
                    </a:p>
                  </a:txBody>
                  <a:tcPr marL="68580" marR="68580" marT="0" marB="0"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 база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часа    (180 минут)</a:t>
                      </a:r>
                    </a:p>
                  </a:txBody>
                  <a:tcPr marL="68580" marR="68580" marT="0" marB="0"/>
                </a:tc>
              </a:tr>
              <a:tr h="34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Английский язык (говорение)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минут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240" y="5035748"/>
            <a:ext cx="14874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09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участниками экзаменов средств обучения и воспитания 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соответствующим предметам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1800160"/>
              </p:ext>
            </p:extLst>
          </p:nvPr>
        </p:nvGraphicFramePr>
        <p:xfrm>
          <a:off x="467544" y="2132856"/>
          <a:ext cx="8064896" cy="3642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6626"/>
                <a:gridCol w="4748270"/>
              </a:tblGrid>
              <a:tr h="4998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обучения</a:t>
                      </a:r>
                    </a:p>
                  </a:txBody>
                  <a:tcPr marL="68580" marR="68580" marT="0" marB="0"/>
                </a:tc>
              </a:tr>
              <a:tr h="4278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Линейка, не содержащая справочной информации</a:t>
                      </a:r>
                    </a:p>
                  </a:txBody>
                  <a:tcPr marL="68580" marR="68580" marT="0" marB="0"/>
                </a:tc>
              </a:tr>
              <a:tr h="4278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Линейка, непрограммируемый калькулятор</a:t>
                      </a:r>
                    </a:p>
                  </a:txBody>
                  <a:tcPr marL="68580" marR="68580" marT="0" marB="0"/>
                </a:tc>
              </a:tr>
              <a:tr h="4278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Непрограммируемый калькулятор</a:t>
                      </a:r>
                    </a:p>
                  </a:txBody>
                  <a:tcPr marL="68580" marR="68580" marT="0" marB="0"/>
                </a:tc>
              </a:tr>
              <a:tr h="8849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Линейка, транспортир, непрограммируемый калькулятор</a:t>
                      </a:r>
                    </a:p>
                  </a:txBody>
                  <a:tcPr marL="68580" marR="68580" marT="0" marB="0"/>
                </a:tc>
              </a:tr>
              <a:tr h="4278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Орфографический словарь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18730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170</Words>
  <Application>Microsoft Office PowerPoint</Application>
  <PresentationFormat>Экран (4:3)</PresentationFormat>
  <Paragraphs>56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Расписание ЕГЭ 2023 </vt:lpstr>
      <vt:lpstr>Продолжительность экзамена</vt:lpstr>
      <vt:lpstr>Использование участниками экзаменов средств обучения и воспитания  по соответствующим предметам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cp:lastPrinted>2023-01-19T12:19:27Z</cp:lastPrinted>
  <dcterms:created xsi:type="dcterms:W3CDTF">2023-01-19T12:11:24Z</dcterms:created>
  <dcterms:modified xsi:type="dcterms:W3CDTF">2023-01-20T10:12:06Z</dcterms:modified>
</cp:coreProperties>
</file>